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69" r:id="rId4"/>
    <p:sldId id="257" r:id="rId5"/>
    <p:sldId id="258" r:id="rId6"/>
    <p:sldId id="259" r:id="rId7"/>
    <p:sldId id="260" r:id="rId8"/>
    <p:sldId id="271" r:id="rId9"/>
    <p:sldId id="272" r:id="rId10"/>
    <p:sldId id="274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3066F-D930-4FC1-B8B3-65B903005F9E}" v="170" dt="2025-03-20T13:07:11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Absolom" userId="1aee83c2-ecc1-46cc-a74a-bb899a455c37" providerId="ADAL" clId="{CDA3066F-D930-4FC1-B8B3-65B903005F9E}"/>
    <pc:docChg chg="undo custSel addSld modSld sldOrd">
      <pc:chgData name="James Absolom" userId="1aee83c2-ecc1-46cc-a74a-bb899a455c37" providerId="ADAL" clId="{CDA3066F-D930-4FC1-B8B3-65B903005F9E}" dt="2025-03-20T13:14:08.724" v="3628" actId="1076"/>
      <pc:docMkLst>
        <pc:docMk/>
      </pc:docMkLst>
      <pc:sldChg chg="modSp mod">
        <pc:chgData name="James Absolom" userId="1aee83c2-ecc1-46cc-a74a-bb899a455c37" providerId="ADAL" clId="{CDA3066F-D930-4FC1-B8B3-65B903005F9E}" dt="2025-03-19T15:34:20.777" v="1" actId="20577"/>
        <pc:sldMkLst>
          <pc:docMk/>
          <pc:sldMk cId="1988268517" sldId="256"/>
        </pc:sldMkLst>
        <pc:spChg chg="mod">
          <ac:chgData name="James Absolom" userId="1aee83c2-ecc1-46cc-a74a-bb899a455c37" providerId="ADAL" clId="{CDA3066F-D930-4FC1-B8B3-65B903005F9E}" dt="2025-03-19T15:34:20.777" v="1" actId="20577"/>
          <ac:spMkLst>
            <pc:docMk/>
            <pc:sldMk cId="1988268517" sldId="256"/>
            <ac:spMk id="2" creationId="{72A72640-4ED9-9432-5AEB-A8CD820F8444}"/>
          </ac:spMkLst>
        </pc:spChg>
      </pc:sldChg>
      <pc:sldChg chg="addSp modSp mod">
        <pc:chgData name="James Absolom" userId="1aee83c2-ecc1-46cc-a74a-bb899a455c37" providerId="ADAL" clId="{CDA3066F-D930-4FC1-B8B3-65B903005F9E}" dt="2025-03-19T16:57:54.674" v="382" actId="1076"/>
        <pc:sldMkLst>
          <pc:docMk/>
          <pc:sldMk cId="2476577184" sldId="257"/>
        </pc:sldMkLst>
        <pc:spChg chg="mod">
          <ac:chgData name="James Absolom" userId="1aee83c2-ecc1-46cc-a74a-bb899a455c37" providerId="ADAL" clId="{CDA3066F-D930-4FC1-B8B3-65B903005F9E}" dt="2025-03-19T15:54:32.095" v="61" actId="20577"/>
          <ac:spMkLst>
            <pc:docMk/>
            <pc:sldMk cId="2476577184" sldId="257"/>
            <ac:spMk id="2" creationId="{F7C615CA-F114-7E2E-5E99-09C09E19243C}"/>
          </ac:spMkLst>
        </pc:spChg>
        <pc:spChg chg="mod">
          <ac:chgData name="James Absolom" userId="1aee83c2-ecc1-46cc-a74a-bb899a455c37" providerId="ADAL" clId="{CDA3066F-D930-4FC1-B8B3-65B903005F9E}" dt="2025-03-19T16:12:49.657" v="307" actId="14100"/>
          <ac:spMkLst>
            <pc:docMk/>
            <pc:sldMk cId="2476577184" sldId="257"/>
            <ac:spMk id="3" creationId="{AA88C984-40D9-3344-1937-FD08D7BE0CBB}"/>
          </ac:spMkLst>
        </pc:spChg>
        <pc:picChg chg="add mod">
          <ac:chgData name="James Absolom" userId="1aee83c2-ecc1-46cc-a74a-bb899a455c37" providerId="ADAL" clId="{CDA3066F-D930-4FC1-B8B3-65B903005F9E}" dt="2025-03-19T16:57:48.982" v="380" actId="1076"/>
          <ac:picMkLst>
            <pc:docMk/>
            <pc:sldMk cId="2476577184" sldId="257"/>
            <ac:picMk id="1026" creationId="{1B0671E2-21A7-7C07-52C7-E5233E92867F}"/>
          </ac:picMkLst>
        </pc:picChg>
        <pc:picChg chg="add mod">
          <ac:chgData name="James Absolom" userId="1aee83c2-ecc1-46cc-a74a-bb899a455c37" providerId="ADAL" clId="{CDA3066F-D930-4FC1-B8B3-65B903005F9E}" dt="2025-03-19T16:57:45.415" v="379" actId="1076"/>
          <ac:picMkLst>
            <pc:docMk/>
            <pc:sldMk cId="2476577184" sldId="257"/>
            <ac:picMk id="1028" creationId="{DF7DB67D-D830-9A95-BD67-03D51BC31343}"/>
          </ac:picMkLst>
        </pc:picChg>
        <pc:picChg chg="add mod">
          <ac:chgData name="James Absolom" userId="1aee83c2-ecc1-46cc-a74a-bb899a455c37" providerId="ADAL" clId="{CDA3066F-D930-4FC1-B8B3-65B903005F9E}" dt="2025-03-19T16:57:51.156" v="381" actId="1076"/>
          <ac:picMkLst>
            <pc:docMk/>
            <pc:sldMk cId="2476577184" sldId="257"/>
            <ac:picMk id="1030" creationId="{7C0A4799-2B5B-F6D5-0493-DDC6B695B221}"/>
          </ac:picMkLst>
        </pc:picChg>
        <pc:picChg chg="add mod">
          <ac:chgData name="James Absolom" userId="1aee83c2-ecc1-46cc-a74a-bb899a455c37" providerId="ADAL" clId="{CDA3066F-D930-4FC1-B8B3-65B903005F9E}" dt="2025-03-19T16:57:54.674" v="382" actId="1076"/>
          <ac:picMkLst>
            <pc:docMk/>
            <pc:sldMk cId="2476577184" sldId="257"/>
            <ac:picMk id="1032" creationId="{59E72AF3-5DC9-41F1-F6E8-DF3339B4E3F6}"/>
          </ac:picMkLst>
        </pc:picChg>
      </pc:sldChg>
      <pc:sldChg chg="addSp delSp modSp new mod">
        <pc:chgData name="James Absolom" userId="1aee83c2-ecc1-46cc-a74a-bb899a455c37" providerId="ADAL" clId="{CDA3066F-D930-4FC1-B8B3-65B903005F9E}" dt="2025-03-19T17:05:13.773" v="734" actId="20577"/>
        <pc:sldMkLst>
          <pc:docMk/>
          <pc:sldMk cId="916552513" sldId="258"/>
        </pc:sldMkLst>
        <pc:spChg chg="mod">
          <ac:chgData name="James Absolom" userId="1aee83c2-ecc1-46cc-a74a-bb899a455c37" providerId="ADAL" clId="{CDA3066F-D930-4FC1-B8B3-65B903005F9E}" dt="2025-03-19T16:56:33.792" v="366" actId="20577"/>
          <ac:spMkLst>
            <pc:docMk/>
            <pc:sldMk cId="916552513" sldId="258"/>
            <ac:spMk id="2" creationId="{E9F2120D-6D61-E999-075E-AF43F3B2E50C}"/>
          </ac:spMkLst>
        </pc:spChg>
        <pc:spChg chg="mod">
          <ac:chgData name="James Absolom" userId="1aee83c2-ecc1-46cc-a74a-bb899a455c37" providerId="ADAL" clId="{CDA3066F-D930-4FC1-B8B3-65B903005F9E}" dt="2025-03-19T17:05:13.773" v="734" actId="20577"/>
          <ac:spMkLst>
            <pc:docMk/>
            <pc:sldMk cId="916552513" sldId="258"/>
            <ac:spMk id="3" creationId="{3FDF232F-1A47-3DC9-750B-EF86FD26B130}"/>
          </ac:spMkLst>
        </pc:spChg>
        <pc:picChg chg="add mod">
          <ac:chgData name="James Absolom" userId="1aee83c2-ecc1-46cc-a74a-bb899a455c37" providerId="ADAL" clId="{CDA3066F-D930-4FC1-B8B3-65B903005F9E}" dt="2025-03-19T17:04:41.856" v="637" actId="1076"/>
          <ac:picMkLst>
            <pc:docMk/>
            <pc:sldMk cId="916552513" sldId="258"/>
            <ac:picMk id="4" creationId="{6A63CEA9-DD4F-9A3D-8C0E-CA3EED6CDA19}"/>
          </ac:picMkLst>
        </pc:picChg>
        <pc:picChg chg="add mod">
          <ac:chgData name="James Absolom" userId="1aee83c2-ecc1-46cc-a74a-bb899a455c37" providerId="ADAL" clId="{CDA3066F-D930-4FC1-B8B3-65B903005F9E}" dt="2025-03-19T17:04:08.554" v="594"/>
          <ac:picMkLst>
            <pc:docMk/>
            <pc:sldMk cId="916552513" sldId="258"/>
            <ac:picMk id="5" creationId="{4C93AB29-BC1C-C968-008B-C51F6DABFAE0}"/>
          </ac:picMkLst>
        </pc:picChg>
        <pc:picChg chg="add del mod">
          <ac:chgData name="James Absolom" userId="1aee83c2-ecc1-46cc-a74a-bb899a455c37" providerId="ADAL" clId="{CDA3066F-D930-4FC1-B8B3-65B903005F9E}" dt="2025-03-19T17:04:39.669" v="636" actId="478"/>
          <ac:picMkLst>
            <pc:docMk/>
            <pc:sldMk cId="916552513" sldId="258"/>
            <ac:picMk id="6" creationId="{029B3DAF-4EE3-5589-F68A-E4918CCE3685}"/>
          </ac:picMkLst>
        </pc:picChg>
      </pc:sldChg>
      <pc:sldChg chg="addSp modSp new mod">
        <pc:chgData name="James Absolom" userId="1aee83c2-ecc1-46cc-a74a-bb899a455c37" providerId="ADAL" clId="{CDA3066F-D930-4FC1-B8B3-65B903005F9E}" dt="2025-03-19T17:26:26.996" v="1137" actId="1076"/>
        <pc:sldMkLst>
          <pc:docMk/>
          <pc:sldMk cId="568147746" sldId="259"/>
        </pc:sldMkLst>
        <pc:spChg chg="mod">
          <ac:chgData name="James Absolom" userId="1aee83c2-ecc1-46cc-a74a-bb899a455c37" providerId="ADAL" clId="{CDA3066F-D930-4FC1-B8B3-65B903005F9E}" dt="2025-03-19T17:21:21.447" v="774" actId="20577"/>
          <ac:spMkLst>
            <pc:docMk/>
            <pc:sldMk cId="568147746" sldId="259"/>
            <ac:spMk id="2" creationId="{34C95A36-93E2-900C-27A3-9985E3142C9F}"/>
          </ac:spMkLst>
        </pc:spChg>
        <pc:spChg chg="mod">
          <ac:chgData name="James Absolom" userId="1aee83c2-ecc1-46cc-a74a-bb899a455c37" providerId="ADAL" clId="{CDA3066F-D930-4FC1-B8B3-65B903005F9E}" dt="2025-03-19T17:26:24.452" v="1136" actId="27636"/>
          <ac:spMkLst>
            <pc:docMk/>
            <pc:sldMk cId="568147746" sldId="259"/>
            <ac:spMk id="3" creationId="{C15B8B92-FD9E-02DE-DA48-17E8BE105AD0}"/>
          </ac:spMkLst>
        </pc:spChg>
        <pc:picChg chg="add mod">
          <ac:chgData name="James Absolom" userId="1aee83c2-ecc1-46cc-a74a-bb899a455c37" providerId="ADAL" clId="{CDA3066F-D930-4FC1-B8B3-65B903005F9E}" dt="2025-03-19T17:26:26.996" v="1137" actId="1076"/>
          <ac:picMkLst>
            <pc:docMk/>
            <pc:sldMk cId="568147746" sldId="259"/>
            <ac:picMk id="2050" creationId="{4F8FE26A-1DA6-7925-0530-2093CC4E060F}"/>
          </ac:picMkLst>
        </pc:picChg>
      </pc:sldChg>
      <pc:sldChg chg="addSp modSp new mod">
        <pc:chgData name="James Absolom" userId="1aee83c2-ecc1-46cc-a74a-bb899a455c37" providerId="ADAL" clId="{CDA3066F-D930-4FC1-B8B3-65B903005F9E}" dt="2025-03-19T17:39:33.707" v="1661" actId="1076"/>
        <pc:sldMkLst>
          <pc:docMk/>
          <pc:sldMk cId="2621474938" sldId="260"/>
        </pc:sldMkLst>
        <pc:spChg chg="mod">
          <ac:chgData name="James Absolom" userId="1aee83c2-ecc1-46cc-a74a-bb899a455c37" providerId="ADAL" clId="{CDA3066F-D930-4FC1-B8B3-65B903005F9E}" dt="2025-03-19T17:29:47.417" v="1168" actId="20577"/>
          <ac:spMkLst>
            <pc:docMk/>
            <pc:sldMk cId="2621474938" sldId="260"/>
            <ac:spMk id="2" creationId="{67AA846B-B625-B17E-2FDB-CA0A81A43810}"/>
          </ac:spMkLst>
        </pc:spChg>
        <pc:spChg chg="mod">
          <ac:chgData name="James Absolom" userId="1aee83c2-ecc1-46cc-a74a-bb899a455c37" providerId="ADAL" clId="{CDA3066F-D930-4FC1-B8B3-65B903005F9E}" dt="2025-03-19T17:35:52.265" v="1599" actId="14100"/>
          <ac:spMkLst>
            <pc:docMk/>
            <pc:sldMk cId="2621474938" sldId="260"/>
            <ac:spMk id="3" creationId="{51EB4809-A120-15B7-4331-8FCC17BDA0C4}"/>
          </ac:spMkLst>
        </pc:spChg>
        <pc:picChg chg="add mod">
          <ac:chgData name="James Absolom" userId="1aee83c2-ecc1-46cc-a74a-bb899a455c37" providerId="ADAL" clId="{CDA3066F-D930-4FC1-B8B3-65B903005F9E}" dt="2025-03-19T17:36:21.183" v="1604" actId="14100"/>
          <ac:picMkLst>
            <pc:docMk/>
            <pc:sldMk cId="2621474938" sldId="260"/>
            <ac:picMk id="4" creationId="{B1C0BD4F-EAA2-4CCA-4BA3-EFBB84193FF0}"/>
          </ac:picMkLst>
        </pc:picChg>
        <pc:picChg chg="add mod">
          <ac:chgData name="James Absolom" userId="1aee83c2-ecc1-46cc-a74a-bb899a455c37" providerId="ADAL" clId="{CDA3066F-D930-4FC1-B8B3-65B903005F9E}" dt="2025-03-19T17:36:28.819" v="1607" actId="1076"/>
          <ac:picMkLst>
            <pc:docMk/>
            <pc:sldMk cId="2621474938" sldId="260"/>
            <ac:picMk id="5" creationId="{1ADB5D8A-36B3-B373-7D38-85D03F41B926}"/>
          </ac:picMkLst>
        </pc:picChg>
        <pc:picChg chg="add mod">
          <ac:chgData name="James Absolom" userId="1aee83c2-ecc1-46cc-a74a-bb899a455c37" providerId="ADAL" clId="{CDA3066F-D930-4FC1-B8B3-65B903005F9E}" dt="2025-03-19T17:39:33.707" v="1661" actId="1076"/>
          <ac:picMkLst>
            <pc:docMk/>
            <pc:sldMk cId="2621474938" sldId="260"/>
            <ac:picMk id="4098" creationId="{7649991E-CE27-458C-956A-CA6A9B81E45D}"/>
          </ac:picMkLst>
        </pc:picChg>
      </pc:sldChg>
      <pc:sldChg chg="modSp mod">
        <pc:chgData name="James Absolom" userId="1aee83c2-ecc1-46cc-a74a-bb899a455c37" providerId="ADAL" clId="{CDA3066F-D930-4FC1-B8B3-65B903005F9E}" dt="2025-03-19T17:31:26.874" v="1236" actId="20577"/>
        <pc:sldMkLst>
          <pc:docMk/>
          <pc:sldMk cId="3199858360" sldId="269"/>
        </pc:sldMkLst>
        <pc:spChg chg="mod">
          <ac:chgData name="James Absolom" userId="1aee83c2-ecc1-46cc-a74a-bb899a455c37" providerId="ADAL" clId="{CDA3066F-D930-4FC1-B8B3-65B903005F9E}" dt="2025-03-19T17:31:26.874" v="1236" actId="20577"/>
          <ac:spMkLst>
            <pc:docMk/>
            <pc:sldMk cId="3199858360" sldId="269"/>
            <ac:spMk id="2" creationId="{2ACBBAC7-30E6-B451-3221-5D86D8285DA2}"/>
          </ac:spMkLst>
        </pc:spChg>
      </pc:sldChg>
      <pc:sldChg chg="modSp add mod">
        <pc:chgData name="James Absolom" userId="1aee83c2-ecc1-46cc-a74a-bb899a455c37" providerId="ADAL" clId="{CDA3066F-D930-4FC1-B8B3-65B903005F9E}" dt="2025-03-19T17:32:11.547" v="1248" actId="20577"/>
        <pc:sldMkLst>
          <pc:docMk/>
          <pc:sldMk cId="3007341856" sldId="270"/>
        </pc:sldMkLst>
        <pc:spChg chg="mod">
          <ac:chgData name="James Absolom" userId="1aee83c2-ecc1-46cc-a74a-bb899a455c37" providerId="ADAL" clId="{CDA3066F-D930-4FC1-B8B3-65B903005F9E}" dt="2025-03-19T17:32:11.547" v="1248" actId="20577"/>
          <ac:spMkLst>
            <pc:docMk/>
            <pc:sldMk cId="3007341856" sldId="270"/>
            <ac:spMk id="2" creationId="{99A45AB4-3BFF-95A0-89CD-07D5F1FF7D57}"/>
          </ac:spMkLst>
        </pc:spChg>
      </pc:sldChg>
      <pc:sldChg chg="addSp delSp modSp new mod">
        <pc:chgData name="James Absolom" userId="1aee83c2-ecc1-46cc-a74a-bb899a455c37" providerId="ADAL" clId="{CDA3066F-D930-4FC1-B8B3-65B903005F9E}" dt="2025-03-20T12:58:43.759" v="3138" actId="20577"/>
        <pc:sldMkLst>
          <pc:docMk/>
          <pc:sldMk cId="2296477541" sldId="271"/>
        </pc:sldMkLst>
        <pc:spChg chg="mod">
          <ac:chgData name="James Absolom" userId="1aee83c2-ecc1-46cc-a74a-bb899a455c37" providerId="ADAL" clId="{CDA3066F-D930-4FC1-B8B3-65B903005F9E}" dt="2025-03-19T17:39:48.068" v="1695" actId="20577"/>
          <ac:spMkLst>
            <pc:docMk/>
            <pc:sldMk cId="2296477541" sldId="271"/>
            <ac:spMk id="2" creationId="{E5089E6B-815B-0428-0A1F-74D33C83D6C5}"/>
          </ac:spMkLst>
        </pc:spChg>
        <pc:spChg chg="del">
          <ac:chgData name="James Absolom" userId="1aee83c2-ecc1-46cc-a74a-bb899a455c37" providerId="ADAL" clId="{CDA3066F-D930-4FC1-B8B3-65B903005F9E}" dt="2025-03-19T17:39:50.725" v="1696" actId="478"/>
          <ac:spMkLst>
            <pc:docMk/>
            <pc:sldMk cId="2296477541" sldId="271"/>
            <ac:spMk id="3" creationId="{D97E074F-25CF-96A3-4544-0FE9AF6A8757}"/>
          </ac:spMkLst>
        </pc:spChg>
        <pc:graphicFrameChg chg="add mod modGraphic">
          <ac:chgData name="James Absolom" userId="1aee83c2-ecc1-46cc-a74a-bb899a455c37" providerId="ADAL" clId="{CDA3066F-D930-4FC1-B8B3-65B903005F9E}" dt="2025-03-20T12:58:43.759" v="3138" actId="20577"/>
          <ac:graphicFrameMkLst>
            <pc:docMk/>
            <pc:sldMk cId="2296477541" sldId="271"/>
            <ac:graphicFrameMk id="4" creationId="{07E18E09-4126-641A-F55C-6A96CD4F85F8}"/>
          </ac:graphicFrameMkLst>
        </pc:graphicFrameChg>
      </pc:sldChg>
      <pc:sldChg chg="addSp delSp modSp new mod">
        <pc:chgData name="James Absolom" userId="1aee83c2-ecc1-46cc-a74a-bb899a455c37" providerId="ADAL" clId="{CDA3066F-D930-4FC1-B8B3-65B903005F9E}" dt="2025-03-20T12:47:17.098" v="3077" actId="1076"/>
        <pc:sldMkLst>
          <pc:docMk/>
          <pc:sldMk cId="1748154313" sldId="272"/>
        </pc:sldMkLst>
        <pc:spChg chg="mod">
          <ac:chgData name="James Absolom" userId="1aee83c2-ecc1-46cc-a74a-bb899a455c37" providerId="ADAL" clId="{CDA3066F-D930-4FC1-B8B3-65B903005F9E}" dt="2025-03-20T09:45:40.098" v="2324" actId="20577"/>
          <ac:spMkLst>
            <pc:docMk/>
            <pc:sldMk cId="1748154313" sldId="272"/>
            <ac:spMk id="2" creationId="{56F81BCC-32C6-BCDD-11E4-204A45B9ED34}"/>
          </ac:spMkLst>
        </pc:spChg>
        <pc:spChg chg="mod">
          <ac:chgData name="James Absolom" userId="1aee83c2-ecc1-46cc-a74a-bb899a455c37" providerId="ADAL" clId="{CDA3066F-D930-4FC1-B8B3-65B903005F9E}" dt="2025-03-20T12:43:44.875" v="3043" actId="20577"/>
          <ac:spMkLst>
            <pc:docMk/>
            <pc:sldMk cId="1748154313" sldId="272"/>
            <ac:spMk id="3" creationId="{5AF40396-4389-6B26-3B09-F1AD34C94531}"/>
          </ac:spMkLst>
        </pc:spChg>
        <pc:spChg chg="add del">
          <ac:chgData name="James Absolom" userId="1aee83c2-ecc1-46cc-a74a-bb899a455c37" providerId="ADAL" clId="{CDA3066F-D930-4FC1-B8B3-65B903005F9E}" dt="2025-03-20T12:45:59.501" v="3057" actId="478"/>
          <ac:spMkLst>
            <pc:docMk/>
            <pc:sldMk cId="1748154313" sldId="272"/>
            <ac:spMk id="4" creationId="{8B434D5E-E263-2658-74F9-BA73B094BF7E}"/>
          </ac:spMkLst>
        </pc:spChg>
        <pc:picChg chg="add mod">
          <ac:chgData name="James Absolom" userId="1aee83c2-ecc1-46cc-a74a-bb899a455c37" providerId="ADAL" clId="{CDA3066F-D930-4FC1-B8B3-65B903005F9E}" dt="2025-03-20T12:45:42.278" v="3055" actId="1076"/>
          <ac:picMkLst>
            <pc:docMk/>
            <pc:sldMk cId="1748154313" sldId="272"/>
            <ac:picMk id="2050" creationId="{19F39C2B-60EF-1126-7E45-E1CB82DE9E1D}"/>
          </ac:picMkLst>
        </pc:picChg>
        <pc:picChg chg="add mod">
          <ac:chgData name="James Absolom" userId="1aee83c2-ecc1-46cc-a74a-bb899a455c37" providerId="ADAL" clId="{CDA3066F-D930-4FC1-B8B3-65B903005F9E}" dt="2025-03-20T12:46:17.185" v="3061" actId="1076"/>
          <ac:picMkLst>
            <pc:docMk/>
            <pc:sldMk cId="1748154313" sldId="272"/>
            <ac:picMk id="2054" creationId="{3D20BFDE-3CC8-5A04-7719-B66AF9A70F27}"/>
          </ac:picMkLst>
        </pc:picChg>
        <pc:picChg chg="add mod">
          <ac:chgData name="James Absolom" userId="1aee83c2-ecc1-46cc-a74a-bb899a455c37" providerId="ADAL" clId="{CDA3066F-D930-4FC1-B8B3-65B903005F9E}" dt="2025-03-20T12:47:17.098" v="3077" actId="1076"/>
          <ac:picMkLst>
            <pc:docMk/>
            <pc:sldMk cId="1748154313" sldId="272"/>
            <ac:picMk id="2056" creationId="{5BD46901-36A3-D5BA-BD5B-D612647C7C3A}"/>
          </ac:picMkLst>
        </pc:picChg>
      </pc:sldChg>
      <pc:sldChg chg="addSp modSp new mod ord">
        <pc:chgData name="James Absolom" userId="1aee83c2-ecc1-46cc-a74a-bb899a455c37" providerId="ADAL" clId="{CDA3066F-D930-4FC1-B8B3-65B903005F9E}" dt="2025-03-20T12:38:11.263" v="2665" actId="1076"/>
        <pc:sldMkLst>
          <pc:docMk/>
          <pc:sldMk cId="1725791049" sldId="273"/>
        </pc:sldMkLst>
        <pc:spChg chg="mod">
          <ac:chgData name="James Absolom" userId="1aee83c2-ecc1-46cc-a74a-bb899a455c37" providerId="ADAL" clId="{CDA3066F-D930-4FC1-B8B3-65B903005F9E}" dt="2025-03-20T12:35:11.298" v="2400" actId="20577"/>
          <ac:spMkLst>
            <pc:docMk/>
            <pc:sldMk cId="1725791049" sldId="273"/>
            <ac:spMk id="2" creationId="{6E2C86DA-2422-02A3-89FC-DC533748E1F3}"/>
          </ac:spMkLst>
        </pc:spChg>
        <pc:spChg chg="mod">
          <ac:chgData name="James Absolom" userId="1aee83c2-ecc1-46cc-a74a-bb899a455c37" providerId="ADAL" clId="{CDA3066F-D930-4FC1-B8B3-65B903005F9E}" dt="2025-03-20T12:37:47.293" v="2663" actId="14100"/>
          <ac:spMkLst>
            <pc:docMk/>
            <pc:sldMk cId="1725791049" sldId="273"/>
            <ac:spMk id="3" creationId="{A6DBE73A-FEAC-4290-95E3-006E87C46B5D}"/>
          </ac:spMkLst>
        </pc:spChg>
        <pc:picChg chg="add mod">
          <ac:chgData name="James Absolom" userId="1aee83c2-ecc1-46cc-a74a-bb899a455c37" providerId="ADAL" clId="{CDA3066F-D930-4FC1-B8B3-65B903005F9E}" dt="2025-03-20T12:38:11.263" v="2665" actId="1076"/>
          <ac:picMkLst>
            <pc:docMk/>
            <pc:sldMk cId="1725791049" sldId="273"/>
            <ac:picMk id="1026" creationId="{89B7C708-973F-5856-28A2-87096DC2174F}"/>
          </ac:picMkLst>
        </pc:picChg>
      </pc:sldChg>
      <pc:sldChg chg="addSp delSp modSp new mod">
        <pc:chgData name="James Absolom" userId="1aee83c2-ecc1-46cc-a74a-bb899a455c37" providerId="ADAL" clId="{CDA3066F-D930-4FC1-B8B3-65B903005F9E}" dt="2025-03-20T13:14:08.724" v="3628" actId="1076"/>
        <pc:sldMkLst>
          <pc:docMk/>
          <pc:sldMk cId="815894792" sldId="274"/>
        </pc:sldMkLst>
        <pc:spChg chg="mod">
          <ac:chgData name="James Absolom" userId="1aee83c2-ecc1-46cc-a74a-bb899a455c37" providerId="ADAL" clId="{CDA3066F-D930-4FC1-B8B3-65B903005F9E}" dt="2025-03-20T13:01:09.959" v="3168" actId="20577"/>
          <ac:spMkLst>
            <pc:docMk/>
            <pc:sldMk cId="815894792" sldId="274"/>
            <ac:spMk id="2" creationId="{E7CE3F3B-20EB-8878-B655-CFEB4F5531F1}"/>
          </ac:spMkLst>
        </pc:spChg>
        <pc:spChg chg="del">
          <ac:chgData name="James Absolom" userId="1aee83c2-ecc1-46cc-a74a-bb899a455c37" providerId="ADAL" clId="{CDA3066F-D930-4FC1-B8B3-65B903005F9E}" dt="2025-03-20T13:01:13.636" v="3169" actId="478"/>
          <ac:spMkLst>
            <pc:docMk/>
            <pc:sldMk cId="815894792" sldId="274"/>
            <ac:spMk id="3" creationId="{F9C1B447-D63E-04AE-59AB-034529313E19}"/>
          </ac:spMkLst>
        </pc:spChg>
        <pc:graphicFrameChg chg="add mod modGraphic">
          <ac:chgData name="James Absolom" userId="1aee83c2-ecc1-46cc-a74a-bb899a455c37" providerId="ADAL" clId="{CDA3066F-D930-4FC1-B8B3-65B903005F9E}" dt="2025-03-20T13:14:08.724" v="3628" actId="1076"/>
          <ac:graphicFrameMkLst>
            <pc:docMk/>
            <pc:sldMk cId="815894792" sldId="274"/>
            <ac:graphicFrameMk id="4" creationId="{4C0BE381-DD2F-0CB7-72CA-F99A1FEB8EFB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78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70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23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4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421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57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70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23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59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73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71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E57384-02AB-4393-B8EB-0E34846FB5E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AC047C7-5AFF-4C38-A203-7DB733E60AF7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8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2640-4ED9-9432-5AEB-A8CD820F8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Controllers</a:t>
            </a:r>
          </a:p>
        </p:txBody>
      </p:sp>
      <p:pic>
        <p:nvPicPr>
          <p:cNvPr id="5" name="Picture 4" descr="A person holding a microphone&#10;&#10;AI-generated content may be incorrect.">
            <a:extLst>
              <a:ext uri="{FF2B5EF4-FFF2-40B4-BE49-F238E27FC236}">
                <a16:creationId xmlns:a16="http://schemas.microsoft.com/office/drawing/2014/main" id="{D19C4D3B-3007-A051-F806-E13079BDB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02" y="4325112"/>
            <a:ext cx="7631196" cy="19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6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3F3B-20EB-8878-B655-CFEB4F55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Picking a </a:t>
            </a:r>
            <a:r>
              <a:rPr lang="en-GB" dirty="0" err="1"/>
              <a:t>MicroComputer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0BE381-DD2F-0CB7-72CA-F99A1FEB8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56715"/>
              </p:ext>
            </p:extLst>
          </p:nvPr>
        </p:nvGraphicFramePr>
        <p:xfrm>
          <a:off x="389709" y="2436949"/>
          <a:ext cx="1147354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531">
                  <a:extLst>
                    <a:ext uri="{9D8B030D-6E8A-4147-A177-3AD203B41FA5}">
                      <a16:colId xmlns:a16="http://schemas.microsoft.com/office/drawing/2014/main" val="2094035018"/>
                    </a:ext>
                  </a:extLst>
                </a:gridCol>
                <a:gridCol w="1145940">
                  <a:extLst>
                    <a:ext uri="{9D8B030D-6E8A-4147-A177-3AD203B41FA5}">
                      <a16:colId xmlns:a16="http://schemas.microsoft.com/office/drawing/2014/main" val="2174357636"/>
                    </a:ext>
                  </a:extLst>
                </a:gridCol>
                <a:gridCol w="2376763">
                  <a:extLst>
                    <a:ext uri="{9D8B030D-6E8A-4147-A177-3AD203B41FA5}">
                      <a16:colId xmlns:a16="http://schemas.microsoft.com/office/drawing/2014/main" val="226944646"/>
                    </a:ext>
                  </a:extLst>
                </a:gridCol>
                <a:gridCol w="2376763">
                  <a:extLst>
                    <a:ext uri="{9D8B030D-6E8A-4147-A177-3AD203B41FA5}">
                      <a16:colId xmlns:a16="http://schemas.microsoft.com/office/drawing/2014/main" val="53453197"/>
                    </a:ext>
                  </a:extLst>
                </a:gridCol>
                <a:gridCol w="1315574">
                  <a:extLst>
                    <a:ext uri="{9D8B030D-6E8A-4147-A177-3AD203B41FA5}">
                      <a16:colId xmlns:a16="http://schemas.microsoft.com/office/drawing/2014/main" val="429716844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val="1551020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Processing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GPIO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Best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29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Raspberry pi 4/5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£50-£100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Most Power Hungry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Medium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General purpose, all rounder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26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BeagleBone</a:t>
                      </a:r>
                      <a:r>
                        <a:rPr lang="en-GB" dirty="0"/>
                        <a:t>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£50-70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Least Power Hungry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Least Powerful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69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Industrial Control, Automation, Robotics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9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Jetson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£80-£120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Medium Power Hungry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Most Powerful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AI, Machine Learning, Computer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09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89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86DA-2422-02A3-89FC-DC533748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Microcontroller vs Microcomputers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E73A-FEAC-4290-95E3-006E87C46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We need a microcomputer when we are doing anything which needs significant processing power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For instance, if we wanted to detect an animal on a video feed, we would need a microcomputer as microcontrollers are not powerful enough</a:t>
            </a:r>
          </a:p>
        </p:txBody>
      </p:sp>
      <p:pic>
        <p:nvPicPr>
          <p:cNvPr id="1026" name="Picture 2" descr="Object Detection Using OpenCV YOLO | Great Learning">
            <a:extLst>
              <a:ext uri="{FF2B5EF4-FFF2-40B4-BE49-F238E27FC236}">
                <a16:creationId xmlns:a16="http://schemas.microsoft.com/office/drawing/2014/main" id="{89B7C708-973F-5856-28A2-87096DC21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70" y="2586991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79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5AB4-3BFF-95A0-89CD-07D5F1FF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Analogue vs Digital Signals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36188-D8A6-12C6-DD30-AEF67997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94695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For this lesson we are focusing on electrical signals which are split into two forms: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ABBC2D-950D-58F0-5158-6B6BEEBC9F36}"/>
              </a:ext>
            </a:extLst>
          </p:cNvPr>
          <p:cNvSpPr txBox="1">
            <a:spLocks/>
          </p:cNvSpPr>
          <p:nvPr/>
        </p:nvSpPr>
        <p:spPr>
          <a:xfrm>
            <a:off x="1097280" y="2612571"/>
            <a:ext cx="4998720" cy="11212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Analogue signals are continuous and change smoothly over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F2F73C-F5C6-F5F8-2ED0-8DE6E7F3A9A2}"/>
              </a:ext>
            </a:extLst>
          </p:cNvPr>
          <p:cNvSpPr txBox="1">
            <a:spLocks/>
          </p:cNvSpPr>
          <p:nvPr/>
        </p:nvSpPr>
        <p:spPr>
          <a:xfrm>
            <a:off x="6124303" y="2591281"/>
            <a:ext cx="4998720" cy="11212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Digital signals are discrete and therefore have set values which they change between</a:t>
            </a:r>
          </a:p>
        </p:txBody>
      </p:sp>
      <p:pic>
        <p:nvPicPr>
          <p:cNvPr id="2050" name="Picture 2" descr="Analogue and Digital Signals | Digestible Notes">
            <a:extLst>
              <a:ext uri="{FF2B5EF4-FFF2-40B4-BE49-F238E27FC236}">
                <a16:creationId xmlns:a16="http://schemas.microsoft.com/office/drawing/2014/main" id="{961B0660-A29C-7DD5-758E-D864D0DB9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435826" y="4013164"/>
            <a:ext cx="4321628" cy="12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alogue and Digital Signals | Digestible Notes">
            <a:extLst>
              <a:ext uri="{FF2B5EF4-FFF2-40B4-BE49-F238E27FC236}">
                <a16:creationId xmlns:a16="http://schemas.microsoft.com/office/drawing/2014/main" id="{7571A3B8-5202-8E2D-C3E5-D53DAD739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461487" y="3887163"/>
            <a:ext cx="4324352" cy="12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4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BAC7-30E6-B451-3221-5D86D828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PWM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A70E-9BE9-9BFE-41B6-C459FB982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A technique to control power by rapidly switching a signal between ON and OFF states.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Simulates an analogue output using a digital signal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Used for controlling motors, LEDs, and power regulation</a:t>
            </a:r>
          </a:p>
        </p:txBody>
      </p:sp>
      <p:pic>
        <p:nvPicPr>
          <p:cNvPr id="5122" name="Picture 2" descr="What is PWM - the working principle and advantages-Tycorun Batteries">
            <a:extLst>
              <a:ext uri="{FF2B5EF4-FFF2-40B4-BE49-F238E27FC236}">
                <a16:creationId xmlns:a16="http://schemas.microsoft.com/office/drawing/2014/main" id="{230F8751-4E10-1CBA-D8CA-1301C838A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9600" r="9238" b="7303"/>
          <a:stretch/>
        </p:blipFill>
        <p:spPr bwMode="auto">
          <a:xfrm>
            <a:off x="6259285" y="2417952"/>
            <a:ext cx="4835435" cy="188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5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15CA-F114-7E2E-5E99-09C09E19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controllers?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C984-40D9-3344-1937-FD08D7BE0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Controllers are objects that link to sensors and actuators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They facilitate communication between sensors and actuators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They allow us to perform calculations with sensor inputs </a:t>
            </a:r>
          </a:p>
        </p:txBody>
      </p:sp>
      <p:pic>
        <p:nvPicPr>
          <p:cNvPr id="1030" name="Picture 6" descr="ESP32 NodeMCU Module WLAN WiFi Dev Kit C Development Board with CP2102">
            <a:extLst>
              <a:ext uri="{FF2B5EF4-FFF2-40B4-BE49-F238E27FC236}">
                <a16:creationId xmlns:a16="http://schemas.microsoft.com/office/drawing/2014/main" id="{7C0A4799-2B5B-F6D5-0493-DDC6B695B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267" r="96200">
                        <a14:foregroundMark x1="8733" y1="58600" x2="2267" y2="66467"/>
                        <a14:foregroundMark x1="2267" y1="66467" x2="8400" y2="68600"/>
                        <a14:foregroundMark x1="90000" y1="37333" x2="95867" y2="27467"/>
                        <a14:foregroundMark x1="95867" y1="27467" x2="96200" y2="2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82" y="3220161"/>
            <a:ext cx="3471817" cy="34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duino Uno R3 USB Microcontroller - RobotShop">
            <a:extLst>
              <a:ext uri="{FF2B5EF4-FFF2-40B4-BE49-F238E27FC236}">
                <a16:creationId xmlns:a16="http://schemas.microsoft.com/office/drawing/2014/main" id="{1B0671E2-21A7-7C07-52C7-E5233E928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200" r="92400">
                        <a14:foregroundMark x1="17600" y1="36000" x2="17600" y2="36000"/>
                        <a14:foregroundMark x1="7200" y1="32600" x2="15400" y2="40400"/>
                        <a14:foregroundMark x1="36400" y1="70200" x2="33600" y2="69200"/>
                        <a14:foregroundMark x1="42800" y1="72800" x2="43600" y2="69600"/>
                        <a14:foregroundMark x1="19800" y1="59200" x2="19200" y2="62600"/>
                        <a14:foregroundMark x1="92400" y1="61400" x2="92400" y2="51000"/>
                        <a14:foregroundMark x1="14600" y1="21800" x2="14600" y2="23600"/>
                        <a14:foregroundMark x1="65000" y1="80800" x2="61000" y2="8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09" y="3719008"/>
            <a:ext cx="2696936" cy="269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berry Pi 4 Model B">
            <a:extLst>
              <a:ext uri="{FF2B5EF4-FFF2-40B4-BE49-F238E27FC236}">
                <a16:creationId xmlns:a16="http://schemas.microsoft.com/office/drawing/2014/main" id="{DF7DB67D-D830-9A95-BD67-03D51BC3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700" r="96900">
                        <a14:foregroundMark x1="35100" y1="26600" x2="32600" y2="28000"/>
                        <a14:foregroundMark x1="8800" y1="44700" x2="6400" y2="42500"/>
                        <a14:foregroundMark x1="2900" y1="43200" x2="2900" y2="44600"/>
                        <a14:foregroundMark x1="90700" y1="39700" x2="93700" y2="41600"/>
                        <a14:foregroundMark x1="96900" y1="41400" x2="95900" y2="47800"/>
                        <a14:foregroundMark x1="41700" y1="59200" x2="45600" y2="60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55" y="1619961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emens LOGO! Series PLC CPU for Use with LOGO! 8.3, 24 V dc Supply,  Transistor Output, 8-Input, Analogue, Digital Input">
            <a:extLst>
              <a:ext uri="{FF2B5EF4-FFF2-40B4-BE49-F238E27FC236}">
                <a16:creationId xmlns:a16="http://schemas.microsoft.com/office/drawing/2014/main" id="{59E72AF3-5DC9-41F1-F6E8-DF3339B4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13" b="93772" l="9920" r="89980">
                        <a14:foregroundMark x1="43888" y1="35587" x2="46593" y2="35587"/>
                        <a14:foregroundMark x1="66733" y1="10498" x2="46593" y2="10320"/>
                        <a14:foregroundMark x1="68136" y1="4626" x2="46994" y2="5516"/>
                        <a14:foregroundMark x1="46994" y1="5516" x2="42685" y2="2491"/>
                        <a14:foregroundMark x1="41884" y1="83274" x2="46693" y2="89858"/>
                        <a14:foregroundMark x1="48196" y1="93950" x2="61523" y2="93772"/>
                        <a14:foregroundMark x1="61523" y1="93772" x2="62124" y2="93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077" y="957627"/>
            <a:ext cx="4388666" cy="247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57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120D-6D61-E999-075E-AF43F3B2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microcontrollers?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F232F-1A47-3DC9-750B-EF86FD26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Microcontrollers are small computers that act as controllers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They differ from most regular computers as they are optimised for a specific task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They often have lots of I/O (input/output) ports for communicating with lots of sensors and actuators</a:t>
            </a:r>
          </a:p>
        </p:txBody>
      </p:sp>
      <p:pic>
        <p:nvPicPr>
          <p:cNvPr id="4" name="Picture 6" descr="ESP32 NodeMCU Module WLAN WiFi Dev Kit C Development Board with CP2102">
            <a:extLst>
              <a:ext uri="{FF2B5EF4-FFF2-40B4-BE49-F238E27FC236}">
                <a16:creationId xmlns:a16="http://schemas.microsoft.com/office/drawing/2014/main" id="{6A63CEA9-DD4F-9A3D-8C0E-CA3EED6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267" r="96200">
                        <a14:foregroundMark x1="8733" y1="58600" x2="2267" y2="66467"/>
                        <a14:foregroundMark x1="2267" y1="66467" x2="8400" y2="68600"/>
                        <a14:foregroundMark x1="90000" y1="37333" x2="95867" y2="27467"/>
                        <a14:foregroundMark x1="95867" y1="27467" x2="96200" y2="2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211" y="1403083"/>
            <a:ext cx="3471817" cy="34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Uno R3 USB Microcontroller - RobotShop">
            <a:extLst>
              <a:ext uri="{FF2B5EF4-FFF2-40B4-BE49-F238E27FC236}">
                <a16:creationId xmlns:a16="http://schemas.microsoft.com/office/drawing/2014/main" id="{4C93AB29-BC1C-C968-008B-C51F6DABF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200" r="92400">
                        <a14:foregroundMark x1="17600" y1="36000" x2="17600" y2="36000"/>
                        <a14:foregroundMark x1="7200" y1="32600" x2="15400" y2="40400"/>
                        <a14:foregroundMark x1="36400" y1="70200" x2="33600" y2="69200"/>
                        <a14:foregroundMark x1="42800" y1="72800" x2="43600" y2="69600"/>
                        <a14:foregroundMark x1="19800" y1="59200" x2="19200" y2="62600"/>
                        <a14:foregroundMark x1="92400" y1="61400" x2="92400" y2="51000"/>
                        <a14:foregroundMark x1="14600" y1="21800" x2="14600" y2="23600"/>
                        <a14:foregroundMark x1="65000" y1="80800" x2="61000" y2="8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09" y="3719008"/>
            <a:ext cx="2696936" cy="269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55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5A36-93E2-900C-27A3-9985E314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8B92-FD9E-02DE-DA48-17E8BE105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500949" cy="4023360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Micro controllers are made of the following key components: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000" b="1" dirty="0"/>
              <a:t>Central Processing Unit (CPU):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GB" sz="2000" dirty="0"/>
              <a:t>The brain of the microcontroller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GB" sz="2000" dirty="0"/>
              <a:t>Processes instructions and controls everything</a:t>
            </a:r>
          </a:p>
          <a:p>
            <a:pPr lvl="6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000" b="1" dirty="0"/>
              <a:t>Memory: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GB" sz="2000" dirty="0"/>
              <a:t>ROM (Read-Only Memory): Stores the program/code permanently.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GB" sz="2000" dirty="0"/>
              <a:t>RAM (Random Access Memory): Temporary memory for running tasks.</a:t>
            </a:r>
          </a:p>
          <a:p>
            <a:pPr lvl="6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000" b="1" dirty="0"/>
              <a:t>I/O Pins: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GB" sz="2000" dirty="0"/>
              <a:t>Connects to the actuators and sensors</a:t>
            </a:r>
          </a:p>
        </p:txBody>
      </p:sp>
      <p:pic>
        <p:nvPicPr>
          <p:cNvPr id="2050" name="Picture 2" descr="First Look At A Microcontroller — Virtual Index">
            <a:extLst>
              <a:ext uri="{FF2B5EF4-FFF2-40B4-BE49-F238E27FC236}">
                <a16:creationId xmlns:a16="http://schemas.microsoft.com/office/drawing/2014/main" id="{4F8FE26A-1DA6-7925-0530-2093CC4E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228" y="2435311"/>
            <a:ext cx="4088948" cy="284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4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A846B-B625-B17E-2FDB-CA0A81A4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Common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4809-A120-15B7-4331-8FCC17BDA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ATmega328P (Arduino Uno) – the most used microcontroller by both hobbyists and industry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ESP32 – much more powerful than the ATmega328P includes built in Wi-Fi and Bluetooth capabilities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STM32 – Used a lot for industrial and high-performance applications</a:t>
            </a:r>
          </a:p>
        </p:txBody>
      </p:sp>
      <p:pic>
        <p:nvPicPr>
          <p:cNvPr id="4" name="Picture 2" descr="Arduino Uno R3 USB Microcontroller - RobotShop">
            <a:extLst>
              <a:ext uri="{FF2B5EF4-FFF2-40B4-BE49-F238E27FC236}">
                <a16:creationId xmlns:a16="http://schemas.microsoft.com/office/drawing/2014/main" id="{B1C0BD4F-EAA2-4CCA-4BA3-EFBB8419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200" r="92400">
                        <a14:foregroundMark x1="17600" y1="36000" x2="17600" y2="36000"/>
                        <a14:foregroundMark x1="7200" y1="32600" x2="15400" y2="40400"/>
                        <a14:foregroundMark x1="36400" y1="70200" x2="33600" y2="69200"/>
                        <a14:foregroundMark x1="42800" y1="72800" x2="43600" y2="69600"/>
                        <a14:foregroundMark x1="19800" y1="59200" x2="19200" y2="62600"/>
                        <a14:foregroundMark x1="92400" y1="61400" x2="92400" y2="51000"/>
                        <a14:foregroundMark x1="14600" y1="21800" x2="14600" y2="23600"/>
                        <a14:foregroundMark x1="65000" y1="80800" x2="61000" y2="8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09" y="1596338"/>
            <a:ext cx="2446520" cy="24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SP32 NodeMCU Module WLAN WiFi Dev Kit C Development Board with CP2102">
            <a:extLst>
              <a:ext uri="{FF2B5EF4-FFF2-40B4-BE49-F238E27FC236}">
                <a16:creationId xmlns:a16="http://schemas.microsoft.com/office/drawing/2014/main" id="{1ADB5D8A-36B3-B373-7D38-85D03F41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" r="96200">
                        <a14:foregroundMark x1="8733" y1="58600" x2="2267" y2="66467"/>
                        <a14:foregroundMark x1="2267" y1="66467" x2="8400" y2="68600"/>
                        <a14:foregroundMark x1="90000" y1="37333" x2="95867" y2="27467"/>
                        <a14:foregroundMark x1="95867" y1="27467" x2="96200" y2="2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538" y="2487795"/>
            <a:ext cx="2632846" cy="263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TM32F103C8T6 ARM STM32 Minimum System Development Board 2PCS:  Amazon.co.uk: Computers &amp; Accessories">
            <a:extLst>
              <a:ext uri="{FF2B5EF4-FFF2-40B4-BE49-F238E27FC236}">
                <a16:creationId xmlns:a16="http://schemas.microsoft.com/office/drawing/2014/main" id="{7649991E-CE27-458C-956A-CA6A9B81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99" b="99451" l="2700" r="97800">
                        <a14:foregroundMark x1="91000" y1="48901" x2="96700" y2="54533"/>
                        <a14:foregroundMark x1="96700" y1="54533" x2="91400" y2="62500"/>
                        <a14:foregroundMark x1="97800" y1="57418" x2="97800" y2="57418"/>
                        <a14:foregroundMark x1="92233" y1="71703" x2="91900" y2="75824"/>
                        <a14:foregroundMark x1="92400" y1="69643" x2="92233" y2="71703"/>
                        <a14:foregroundMark x1="92100" y1="77335" x2="92100" y2="77335"/>
                        <a14:foregroundMark x1="88800" y1="71154" x2="88800" y2="71154"/>
                        <a14:foregroundMark x1="88545" y1="71703" x2="88500" y2="73764"/>
                        <a14:foregroundMark x1="88573" y1="70467" x2="88545" y2="71703"/>
                        <a14:foregroundMark x1="88600" y1="69231" x2="88573" y2="70467"/>
                        <a14:foregroundMark x1="88704" y1="71703" x2="88400" y2="74313"/>
                        <a14:foregroundMark x1="88848" y1="70467" x2="88704" y2="71703"/>
                        <a14:foregroundMark x1="89200" y1="67445" x2="88848" y2="70467"/>
                        <a14:foregroundMark x1="86174" y1="70467" x2="79400" y2="75687"/>
                        <a14:foregroundMark x1="87600" y1="69368" x2="86174" y2="70467"/>
                        <a14:foregroundMark x1="79400" y1="75687" x2="78500" y2="77335"/>
                        <a14:foregroundMark x1="7700" y1="22665" x2="2800" y2="31044"/>
                        <a14:foregroundMark x1="2800" y1="31044" x2="9700" y2="33242"/>
                        <a14:foregroundMark x1="4800" y1="11126" x2="9800" y2="16484"/>
                        <a14:foregroundMark x1="9800" y1="16484" x2="9900" y2="16621"/>
                        <a14:foregroundMark x1="7500" y1="8242" x2="12900" y2="11676"/>
                        <a14:foregroundMark x1="12900" y1="11676" x2="13100" y2="12088"/>
                        <a14:foregroundMark x1="10600" y1="5082" x2="15700" y2="9341"/>
                        <a14:foregroundMark x1="13900" y1="2060" x2="16754" y2="3600"/>
                        <a14:foregroundMark x1="26400" y1="1236" x2="25300" y2="1648"/>
                        <a14:foregroundMark x1="75200" y1="91209" x2="74502" y2="96483"/>
                        <a14:foregroundMark x1="71300" y1="88187" x2="70200" y2="95072"/>
                        <a14:foregroundMark x1="44538" y1="72106" x2="63400" y2="90659"/>
                        <a14:foregroundMark x1="12300" y1="40396" x2="44206" y2="71779"/>
                        <a14:foregroundMark x1="9451" y1="37594" x2="11747" y2="39853"/>
                        <a14:foregroundMark x1="8377" y1="36538" x2="8657" y2="36813"/>
                        <a14:foregroundMark x1="7819" y1="35989" x2="8377" y2="36538"/>
                        <a14:foregroundMark x1="7544" y1="35718" x2="7819" y2="35989"/>
                        <a14:foregroundMark x1="63400" y1="90659" x2="66600" y2="81731"/>
                        <a14:foregroundMark x1="66600" y1="81731" x2="58900" y2="70742"/>
                        <a14:foregroundMark x1="9403" y1="36813" x2="7800" y2="35714"/>
                        <a14:foregroundMark x1="58900" y1="70742" x2="9451" y2="36846"/>
                        <a14:foregroundMark x1="11840" y1="46154" x2="14100" y2="51099"/>
                        <a14:foregroundMark x1="8200" y1="38187" x2="8756" y2="39404"/>
                        <a14:foregroundMark x1="43935" y1="73203" x2="46600" y2="71429"/>
                        <a14:foregroundMark x1="46600" y1="71429" x2="38700" y2="58791"/>
                        <a14:foregroundMark x1="38700" y1="58791" x2="18900" y2="41071"/>
                        <a14:foregroundMark x1="18900" y1="41071" x2="8370" y2="37637"/>
                        <a14:foregroundMark x1="7600" y1="40385" x2="8300" y2="43819"/>
                        <a14:foregroundMark x1="8200" y1="44643" x2="8200" y2="47115"/>
                        <a14:foregroundMark x1="25300" y1="57830" x2="25400" y2="59615"/>
                        <a14:foregroundMark x1="29100" y1="61401" x2="29200" y2="63324"/>
                        <a14:foregroundMark x1="18700" y1="51786" x2="18600" y2="54396"/>
                        <a14:foregroundMark x1="75200" y1="98214" x2="75200" y2="98214"/>
                        <a14:backgroundMark x1="90300" y1="71703" x2="90300" y2="71703"/>
                        <a14:backgroundMark x1="90400" y1="67170" x2="90400" y2="67170"/>
                        <a14:backgroundMark x1="87300" y1="70467" x2="87300" y2="70467"/>
                        <a14:backgroundMark x1="3800" y1="36126" x2="3800" y2="36126"/>
                        <a14:backgroundMark x1="4700" y1="35440" x2="4700" y2="35440"/>
                        <a14:backgroundMark x1="5500" y1="35989" x2="5500" y2="35989"/>
                        <a14:backgroundMark x1="6400" y1="36538" x2="6400" y2="36538"/>
                        <a14:backgroundMark x1="2400" y1="37363" x2="4800" y2="37500"/>
                        <a14:backgroundMark x1="4900" y1="36676" x2="7100" y2="36676"/>
                        <a14:backgroundMark x1="6900" y1="36813" x2="6900" y2="37637"/>
                        <a14:backgroundMark x1="9197" y1="47115" x2="9000" y2="49588"/>
                        <a14:backgroundMark x1="9496" y1="43370" x2="9394" y2="44643"/>
                        <a14:backgroundMark x1="42300" y1="76236" x2="29200" y2="69093"/>
                        <a14:backgroundMark x1="26637" y1="63228" x2="22400" y2="60440"/>
                        <a14:backgroundMark x1="34300" y1="68269" x2="27096" y2="63530"/>
                        <a14:backgroundMark x1="16838" y1="54269" x2="16700" y2="55357"/>
                        <a14:backgroundMark x1="16085" y1="53348" x2="15300" y2="53846"/>
                        <a14:backgroundMark x1="17034" y1="54283" x2="17500" y2="58379"/>
                        <a14:backgroundMark x1="20000" y1="56731" x2="21700" y2="58929"/>
                        <a14:backgroundMark x1="40300" y1="73764" x2="43100" y2="74725"/>
                        <a14:backgroundMark x1="68800" y1="97527" x2="73100" y2="99313"/>
                        <a14:backgroundMark x1="20800" y1="2060" x2="20800" y2="2060"/>
                        <a14:backgroundMark x1="19000" y1="4258" x2="19000" y2="4258"/>
                        <a14:backgroundMark x1="19000" y1="4670" x2="19000" y2="4670"/>
                        <a14:backgroundMark x1="19000" y1="4670" x2="17800" y2="3434"/>
                        <a14:backgroundMark x1="19600" y1="5357" x2="17900" y2="3709"/>
                        <a14:backgroundMark x1="18600" y1="4396" x2="16500" y2="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82" y="4225154"/>
            <a:ext cx="2990170" cy="21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9E6B-815B-0428-0A1F-74D33C83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Picking a microcontroller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E18E09-4126-641A-F55C-6A96CD4F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01178"/>
              </p:ext>
            </p:extLst>
          </p:nvPr>
        </p:nvGraphicFramePr>
        <p:xfrm>
          <a:off x="318952" y="1922418"/>
          <a:ext cx="11634760" cy="379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166">
                  <a:extLst>
                    <a:ext uri="{9D8B030D-6E8A-4147-A177-3AD203B41FA5}">
                      <a16:colId xmlns:a16="http://schemas.microsoft.com/office/drawing/2014/main" val="16907645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246558751"/>
                    </a:ext>
                  </a:extLst>
                </a:gridCol>
                <a:gridCol w="1652451">
                  <a:extLst>
                    <a:ext uri="{9D8B030D-6E8A-4147-A177-3AD203B41FA5}">
                      <a16:colId xmlns:a16="http://schemas.microsoft.com/office/drawing/2014/main" val="705943934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662670496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565697327"/>
                    </a:ext>
                  </a:extLst>
                </a:gridCol>
                <a:gridCol w="1640479">
                  <a:extLst>
                    <a:ext uri="{9D8B030D-6E8A-4147-A177-3AD203B41FA5}">
                      <a16:colId xmlns:a16="http://schemas.microsoft.com/office/drawing/2014/main" val="3338746095"/>
                    </a:ext>
                  </a:extLst>
                </a:gridCol>
                <a:gridCol w="1581693">
                  <a:extLst>
                    <a:ext uri="{9D8B030D-6E8A-4147-A177-3AD203B41FA5}">
                      <a16:colId xmlns:a16="http://schemas.microsoft.com/office/drawing/2014/main" val="3570415926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3698400747"/>
                    </a:ext>
                  </a:extLst>
                </a:gridCol>
                <a:gridCol w="1121228">
                  <a:extLst>
                    <a:ext uri="{9D8B030D-6E8A-4147-A177-3AD203B41FA5}">
                      <a16:colId xmlns:a16="http://schemas.microsoft.com/office/drawing/2014/main" val="590736307"/>
                    </a:ext>
                  </a:extLst>
                </a:gridCol>
              </a:tblGrid>
              <a:tr h="771679">
                <a:tc>
                  <a:txBody>
                    <a:bodyPr/>
                    <a:lstStyle/>
                    <a:p>
                      <a:r>
                        <a:rPr lang="en-GB" dirty="0"/>
                        <a:t>Microcontroller</a:t>
                      </a:r>
                    </a:p>
                    <a:p>
                      <a:r>
                        <a:rPr lang="en-GB" dirty="0"/>
                        <a:t>(price)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Clock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GPIO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Wifi</a:t>
                      </a:r>
                      <a:r>
                        <a:rPr lang="en-GB" dirty="0"/>
                        <a:t>/Bluetooth built-in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768477"/>
                  </a:ext>
                </a:extLst>
              </a:tr>
              <a:tr h="1009348">
                <a:tc>
                  <a:txBody>
                    <a:bodyPr/>
                    <a:lstStyle/>
                    <a:p>
                      <a:r>
                        <a:rPr lang="en-GB" dirty="0"/>
                        <a:t>ATmega328P</a:t>
                      </a:r>
                    </a:p>
                    <a:p>
                      <a:r>
                        <a:rPr lang="en-GB" dirty="0"/>
                        <a:t>(£22-£25)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32KB Flash</a:t>
                      </a:r>
                    </a:p>
                    <a:p>
                      <a:r>
                        <a:rPr lang="en-GB" dirty="0"/>
                        <a:t>2KB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 Power</a:t>
                      </a:r>
                    </a:p>
                    <a:p>
                      <a:r>
                        <a:rPr lang="en-GB" dirty="0"/>
                        <a:t>(15 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 power or battery powered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Easiest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26004"/>
                  </a:ext>
                </a:extLst>
              </a:tr>
              <a:tr h="1009348">
                <a:tc>
                  <a:txBody>
                    <a:bodyPr/>
                    <a:lstStyle/>
                    <a:p>
                      <a:r>
                        <a:rPr lang="en-GB" dirty="0"/>
                        <a:t>ESP32</a:t>
                      </a:r>
                    </a:p>
                    <a:p>
                      <a:r>
                        <a:rPr lang="en-GB" dirty="0"/>
                        <a:t>(£7-£9)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Up to 240MHz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4MB Flash</a:t>
                      </a:r>
                    </a:p>
                    <a:p>
                      <a:r>
                        <a:rPr lang="en-GB" dirty="0"/>
                        <a:t>520KB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Higher Power</a:t>
                      </a:r>
                    </a:p>
                    <a:p>
                      <a:r>
                        <a:rPr lang="en-GB" dirty="0"/>
                        <a:t>(160 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Anything that needs wireless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834854"/>
                  </a:ext>
                </a:extLst>
              </a:tr>
              <a:tr h="1009348">
                <a:tc>
                  <a:txBody>
                    <a:bodyPr/>
                    <a:lstStyle/>
                    <a:p>
                      <a:r>
                        <a:rPr lang="en-GB" dirty="0"/>
                        <a:t>STM32</a:t>
                      </a:r>
                    </a:p>
                    <a:p>
                      <a:r>
                        <a:rPr lang="en-GB" dirty="0"/>
                        <a:t>(£30-£35)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Up to 72MHz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64-512KB Flash</a:t>
                      </a:r>
                    </a:p>
                    <a:p>
                      <a:r>
                        <a:rPr lang="en-GB" dirty="0"/>
                        <a:t>20KB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32-bit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37+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Middle Power</a:t>
                      </a:r>
                    </a:p>
                    <a:p>
                      <a:r>
                        <a:rPr lang="en-GB" dirty="0"/>
                        <a:t>(30-100mA)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Industrial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Difficult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47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1BCC-32C6-BCDD-11E4-204A45B9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MicroComputers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40396-4389-6B26-3B09-F1AD34C94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 fontScale="92500" lnSpcReduction="10000"/>
          </a:bodyPr>
          <a:lstStyle/>
          <a:p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Microcomputers are miniaturised computers that are used for specific tasks</a:t>
            </a:r>
          </a:p>
          <a:p>
            <a:pPr lvl="1"/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They have a full OS allowing us to do much more complex tasks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Most common are Raspberry Pi Series, </a:t>
            </a:r>
            <a:r>
              <a:rPr lang="en-GB" sz="2400" dirty="0" err="1"/>
              <a:t>BeagleBone</a:t>
            </a:r>
            <a:r>
              <a:rPr lang="en-GB" sz="2400" dirty="0"/>
              <a:t> Series and Jetson Nano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They have higher power requirements than microcontrollers</a:t>
            </a:r>
          </a:p>
        </p:txBody>
      </p:sp>
      <p:pic>
        <p:nvPicPr>
          <p:cNvPr id="2050" name="Picture 2" descr="Raspberry Pi 4 Model B">
            <a:extLst>
              <a:ext uri="{FF2B5EF4-FFF2-40B4-BE49-F238E27FC236}">
                <a16:creationId xmlns:a16="http://schemas.microsoft.com/office/drawing/2014/main" id="{19F39C2B-60EF-1126-7E45-E1CB82DE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100" r="97200">
                        <a14:foregroundMark x1="9500" y1="46000" x2="8600" y2="41000"/>
                        <a14:foregroundMark x1="5100" y1="41700" x2="6800" y2="47300"/>
                        <a14:foregroundMark x1="40500" y1="59500" x2="44400" y2="61700"/>
                        <a14:foregroundMark x1="89000" y1="40800" x2="88600" y2="46500"/>
                        <a14:foregroundMark x1="90200" y1="37500" x2="95900" y2="42100"/>
                        <a14:foregroundMark x1="95900" y1="42100" x2="89900" y2="47000"/>
                        <a14:foregroundMark x1="89900" y1="47000" x2="89500" y2="47100"/>
                        <a14:foregroundMark x1="96800" y1="41700" x2="97200" y2="49200"/>
                        <a14:foregroundMark x1="97200" y1="49200" x2="91600" y2="51100"/>
                        <a14:foregroundMark x1="34800" y1="24000" x2="32100" y2="27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611086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agleboard.org BeagleBone Black MCU Development Board">
            <a:extLst>
              <a:ext uri="{FF2B5EF4-FFF2-40B4-BE49-F238E27FC236}">
                <a16:creationId xmlns:a16="http://schemas.microsoft.com/office/drawing/2014/main" id="{3D20BFDE-3CC8-5A04-7719-B66AF9A70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512" y="2193256"/>
            <a:ext cx="4397829" cy="2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VIDIA Jetson Orin Nano Developer Kit: Amazon.co.uk: Computers &amp; Accessories">
            <a:extLst>
              <a:ext uri="{FF2B5EF4-FFF2-40B4-BE49-F238E27FC236}">
                <a16:creationId xmlns:a16="http://schemas.microsoft.com/office/drawing/2014/main" id="{5BD46901-36A3-D5BA-BD5B-D612647C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7" b="92584" l="1600" r="96700">
                        <a14:foregroundMark x1="36300" y1="8852" x2="43200" y2="4426"/>
                        <a14:foregroundMark x1="43200" y1="4426" x2="53000" y2="8373"/>
                        <a14:foregroundMark x1="53000" y1="8373" x2="54000" y2="9689"/>
                        <a14:foregroundMark x1="53200" y1="5502" x2="55700" y2="6818"/>
                        <a14:foregroundMark x1="44800" y1="957" x2="44800" y2="957"/>
                        <a14:foregroundMark x1="44800" y1="957" x2="44800" y2="957"/>
                        <a14:foregroundMark x1="7700" y1="48445" x2="3200" y2="52990"/>
                        <a14:foregroundMark x1="3200" y1="52990" x2="7500" y2="60048"/>
                        <a14:foregroundMark x1="7500" y1="60048" x2="7800" y2="61244"/>
                        <a14:foregroundMark x1="2400" y1="48445" x2="1600" y2="53708"/>
                        <a14:foregroundMark x1="54900" y1="73325" x2="79300" y2="48684"/>
                        <a14:foregroundMark x1="79300" y1="48684" x2="82900" y2="41627"/>
                        <a14:foregroundMark x1="71500" y1="35885" x2="71500" y2="35885"/>
                        <a14:foregroundMark x1="78400" y1="38876" x2="86000" y2="38158"/>
                        <a14:foregroundMark x1="86000" y1="38158" x2="81200" y2="35287"/>
                        <a14:foregroundMark x1="75100" y1="46292" x2="67400" y2="49880"/>
                        <a14:foregroundMark x1="67400" y1="49880" x2="64600" y2="57775"/>
                        <a14:foregroundMark x1="93000" y1="39833" x2="96700" y2="39833"/>
                        <a14:foregroundMark x1="48200" y1="92584" x2="45400" y2="92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00" y="3625374"/>
            <a:ext cx="337218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43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1583</TotalTime>
  <Words>524</Words>
  <Application>Microsoft Office PowerPoint</Application>
  <PresentationFormat>Widescreen</PresentationFormat>
  <Paragraphs>133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Retrospect</vt:lpstr>
      <vt:lpstr>Controllers</vt:lpstr>
      <vt:lpstr>Analogue vs Digital Signals Reminder</vt:lpstr>
      <vt:lpstr>PWM Reminder</vt:lpstr>
      <vt:lpstr>What are controllers?</vt:lpstr>
      <vt:lpstr>What are microcontrollers?</vt:lpstr>
      <vt:lpstr>Components of a microcontroller</vt:lpstr>
      <vt:lpstr>Most Common Microcontrollers</vt:lpstr>
      <vt:lpstr>Picking a microcontroller</vt:lpstr>
      <vt:lpstr>MicroComputers</vt:lpstr>
      <vt:lpstr>Picking a MicroComputer</vt:lpstr>
      <vt:lpstr>Microcontroller vs Microcomputers</vt:lpstr>
    </vt:vector>
  </TitlesOfParts>
  <Company>York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Absolom</dc:creator>
  <cp:lastModifiedBy>James Absolom</cp:lastModifiedBy>
  <cp:revision>1</cp:revision>
  <dcterms:created xsi:type="dcterms:W3CDTF">2025-03-18T17:09:26Z</dcterms:created>
  <dcterms:modified xsi:type="dcterms:W3CDTF">2025-03-20T13:14:10Z</dcterms:modified>
</cp:coreProperties>
</file>